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63" r:id="rId4"/>
    <p:sldId id="265" r:id="rId5"/>
    <p:sldId id="258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D535-8A6F-4B37-AA0C-E0D671517E51}" type="datetimeFigureOut">
              <a:rPr lang="en-GB" smtClean="0"/>
              <a:t>08/05/2014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B999C-C5BB-4ACE-8C3D-9C0C884AF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4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52834-795B-4957-8B64-653F56276EA5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8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6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3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248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05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37" y="1981205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74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929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0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83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48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176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72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95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08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11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40" y="1981211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1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5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1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0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6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67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689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4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4" y="1981211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8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1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1" y="1981205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73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r>
              <a:rPr lang="en-GB" dirty="0"/>
              <a:t>The Darwin Initiative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3825"/>
            <a:ext cx="6400800" cy="8636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Frequently asked Questions</a:t>
            </a:r>
            <a:endParaRPr lang="en-GB" dirty="0">
              <a:latin typeface="+mj-lt"/>
            </a:endParaRPr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0" y="5181600"/>
            <a:ext cx="9144000" cy="1676400"/>
            <a:chOff x="0" y="3264"/>
            <a:chExt cx="6240" cy="1056"/>
          </a:xfrm>
        </p:grpSpPr>
        <p:pic>
          <p:nvPicPr>
            <p:cNvPr id="2068" name="Picture 20" descr="12-013 butterfly genus Diaethria resiz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 descr="12-034 SEA training in biophys field tech - Lang Sen res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9" name="Picture 21" descr="11-018 axolot2 resize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 descr="11-025 Katunsky ridge central Altai res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80"/>
              <a:ext cx="1632" cy="1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 descr="12-009 Gambia monkey resized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264"/>
              <a:ext cx="706" cy="1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56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 4 asks for a repetition of Q24 – is this correct or should it be Q25? </a:t>
            </a:r>
          </a:p>
          <a:p>
            <a:r>
              <a:rPr lang="en-US" dirty="0"/>
              <a:t>FCO notifications: we are based and registered in country – do we still need to contact the UK High Commission?</a:t>
            </a:r>
          </a:p>
          <a:p>
            <a:r>
              <a:rPr lang="en-GB" dirty="0"/>
              <a:t>What are you looking for in terms of comments on gender issues</a:t>
            </a:r>
            <a:r>
              <a:rPr lang="en-GB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450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questions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Some </a:t>
            </a:r>
            <a:r>
              <a:rPr lang="en-GB" dirty="0" smtClean="0"/>
              <a:t>baseline </a:t>
            </a:r>
            <a:r>
              <a:rPr lang="en-GB" dirty="0"/>
              <a:t>information is not available </a:t>
            </a:r>
            <a:r>
              <a:rPr lang="en-GB" dirty="0" smtClean="0"/>
              <a:t>as </a:t>
            </a:r>
            <a:r>
              <a:rPr lang="en-GB" dirty="0"/>
              <a:t>this is what the project needs to </a:t>
            </a:r>
            <a:r>
              <a:rPr lang="en-GB" dirty="0" smtClean="0"/>
              <a:t>quantify so including milestones is difficult</a:t>
            </a:r>
            <a:r>
              <a:rPr lang="en-GB" dirty="0"/>
              <a:t>. Any </a:t>
            </a:r>
            <a:r>
              <a:rPr lang="en-GB" dirty="0" smtClean="0"/>
              <a:t>advice?</a:t>
            </a:r>
            <a:endParaRPr lang="en-GB" dirty="0"/>
          </a:p>
          <a:p>
            <a:pPr lvl="0"/>
            <a:r>
              <a:rPr lang="en-GB" dirty="0"/>
              <a:t>Darwin standard measures. It seems that Darwin would like these incorporated (even though the log frame is now the main means of M&amp;E</a:t>
            </a:r>
            <a:r>
              <a:rPr lang="en-GB" dirty="0" smtClean="0"/>
              <a:t>) - but where?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70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Frequently Asked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should we include Full Economic Costing?  And 40% of what – salary costs, overheads/estate costs?</a:t>
            </a:r>
          </a:p>
          <a:p>
            <a:r>
              <a:rPr lang="en-GB" dirty="0" smtClean="0"/>
              <a:t>Can we change our budget request/Project Leader/partners  between Stage 1 and Stage 2?</a:t>
            </a:r>
          </a:p>
          <a:p>
            <a:r>
              <a:rPr lang="en-GB" dirty="0" smtClean="0"/>
              <a:t>Can we add lines to the budget </a:t>
            </a:r>
            <a:r>
              <a:rPr lang="en-GB" dirty="0" err="1" smtClean="0"/>
              <a:t>spreadsheet</a:t>
            </a:r>
            <a:r>
              <a:rPr lang="en-GB" dirty="0" smtClean="0"/>
              <a:t>?</a:t>
            </a:r>
          </a:p>
          <a:p>
            <a:r>
              <a:rPr lang="en-GB" dirty="0" smtClean="0"/>
              <a:t>In the </a:t>
            </a:r>
            <a:r>
              <a:rPr lang="en-GB" dirty="0" err="1" smtClean="0"/>
              <a:t>Workplan</a:t>
            </a:r>
            <a:r>
              <a:rPr lang="en-GB" dirty="0" smtClean="0"/>
              <a:t>, do the ‘months’ need to match the boxes highlighted?</a:t>
            </a:r>
            <a:endParaRPr lang="en-GB" dirty="0"/>
          </a:p>
          <a:p>
            <a:endParaRPr lang="en-GB" dirty="0"/>
          </a:p>
          <a:p>
            <a:pPr>
              <a:defRPr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93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FAQs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CVs do we need to submit?</a:t>
            </a:r>
          </a:p>
          <a:p>
            <a:r>
              <a:rPr lang="en-GB" dirty="0"/>
              <a:t>Can you accept any materials after the deadline?</a:t>
            </a:r>
          </a:p>
          <a:p>
            <a:r>
              <a:rPr lang="en-GB" dirty="0"/>
              <a:t>Can I submit additional materials to support my application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can I respond to the comments raised at Stage 1?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585985"/>
      </p:ext>
    </p:extLst>
  </p:cSld>
  <p:clrMapOvr>
    <a:masterClrMapping/>
  </p:clrMapOvr>
</p:sld>
</file>

<file path=ppt/theme/theme1.xml><?xml version="1.0" encoding="utf-8"?>
<a:theme xmlns:a="http://schemas.openxmlformats.org/drawingml/2006/main" name="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222</Words>
  <Application>Microsoft Office PowerPoint</Application>
  <PresentationFormat>On-screen Show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ECTF-Master with tree wallpaper</vt:lpstr>
      <vt:lpstr>1_ECTF-Master with tree wallpaper</vt:lpstr>
      <vt:lpstr>Image</vt:lpstr>
      <vt:lpstr>The Darwin Initiative</vt:lpstr>
      <vt:lpstr>Specific questions</vt:lpstr>
      <vt:lpstr>Specific questions continued</vt:lpstr>
      <vt:lpstr>Frequently Asked Questions</vt:lpstr>
      <vt:lpstr>FAQs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Darwin Initiative</dc:title>
  <dc:creator>Lesley King</dc:creator>
  <cp:lastModifiedBy>Joanne Gordon</cp:lastModifiedBy>
  <cp:revision>15</cp:revision>
  <dcterms:created xsi:type="dcterms:W3CDTF">2012-03-19T11:33:57Z</dcterms:created>
  <dcterms:modified xsi:type="dcterms:W3CDTF">2014-05-08T14:08:23Z</dcterms:modified>
</cp:coreProperties>
</file>